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69" r:id="rId5"/>
    <p:sldId id="281" r:id="rId6"/>
    <p:sldId id="258" r:id="rId7"/>
    <p:sldId id="270" r:id="rId8"/>
    <p:sldId id="282" r:id="rId9"/>
    <p:sldId id="259" r:id="rId10"/>
    <p:sldId id="271" r:id="rId11"/>
    <p:sldId id="283" r:id="rId12"/>
    <p:sldId id="260" r:id="rId13"/>
    <p:sldId id="272" r:id="rId14"/>
    <p:sldId id="284" r:id="rId15"/>
    <p:sldId id="273" r:id="rId16"/>
    <p:sldId id="261" r:id="rId17"/>
    <p:sldId id="262" r:id="rId18"/>
    <p:sldId id="275" r:id="rId19"/>
    <p:sldId id="263" r:id="rId20"/>
    <p:sldId id="274" r:id="rId21"/>
    <p:sldId id="285" r:id="rId22"/>
    <p:sldId id="266" r:id="rId23"/>
    <p:sldId id="277" r:id="rId24"/>
    <p:sldId id="286" r:id="rId25"/>
    <p:sldId id="264" r:id="rId26"/>
    <p:sldId id="276" r:id="rId27"/>
    <p:sldId id="267" r:id="rId28"/>
    <p:sldId id="278" r:id="rId29"/>
    <p:sldId id="287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A12A-B35F-464D-AB43-FCA60E8CD0A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6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8-Chapter 8</a:t>
            </a:r>
            <a:endParaRPr lang="en-US" sz="72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anose="04020805060202030203" pitchFamily="82" charset="0"/>
              </a:rPr>
              <a:t>Identifying and Revising Run-on Sentences</a:t>
            </a:r>
            <a:endParaRPr lang="en-US" sz="44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anose="04020805060202030203" pitchFamily="82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 I was a great supporter of the arts he bought the Mona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Lisa.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King </a:t>
            </a:r>
            <a:r>
              <a:rPr lang="en-US" sz="4000" dirty="0"/>
              <a:t>Francis I was a great supporter of the </a:t>
            </a:r>
            <a:r>
              <a:rPr lang="en-US" sz="4000" dirty="0" smtClean="0"/>
              <a:t>arts. He </a:t>
            </a:r>
            <a:r>
              <a:rPr lang="en-US" sz="4000" dirty="0"/>
              <a:t>bought the Mona </a:t>
            </a:r>
            <a:r>
              <a:rPr lang="en-US" sz="4000" dirty="0" smtClean="0"/>
              <a:t>Lisa.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632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other French rulers made additions, the collections of fine works of art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grew.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other French rulers made additions, the collections of fine works of art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grew.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Louvre is now a state-owned museum, its new pieces are either bought by the museum or received as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652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Louvre is now a state-owned museum, its new pieces are either bought by the museum or received as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Louvre is now a state-owned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museum. Its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pieces are either bought by the museum or received as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gifts.</a:t>
            </a:r>
          </a:p>
          <a:p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Louvre is now a state-owned </a:t>
            </a:r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museum, and its </a:t>
            </a:r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pieces are either bought by the museum or received as </a:t>
            </a:r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gifts.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year, about one and a half million people from all over the world come to see the artwork at the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Louvre.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26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year, about one and a half million people from all over the world come to see the artwork at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Louvre.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buildings of the Louvre form a rectangle there are courtyards and gardens inside the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3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315200" cy="426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34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buildings of the Louvre form a rectangle there are courtyards and gardens inside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buildings of the Louvre form a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rectangle.  There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courtyards and gardens inside the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rectangle.</a:t>
            </a:r>
          </a:p>
          <a:p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buildings of the Louvre form a </a:t>
            </a:r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rectangle, and </a:t>
            </a:r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courtyards and gardens inside the </a:t>
            </a:r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rectangle.</a:t>
            </a:r>
            <a:endParaRPr lang="en-US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036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Louvre covers about forty acres, it has about eight miles of gallery space.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84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Louvre covers about forty acres, it has about eight miles of gallery space.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Louvre covers about forty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acres. It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about eight miles of gallery space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Louvre covers about forty acres</a:t>
            </a:r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 about eight miles of gallery space.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1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one million works of art are exhibited in the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Louvre.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40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one million works of art are exhibited in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Louvre.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of the buildings of the Louvre have been expanded and modernized, this photograph shows how the Louvre looks today.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of the buildings of the Louvre have been expanded and modernized, this photograph shows how the Louvre looks today.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of the buildings of the Louvre have been expanded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modernized.  This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photograph shows how the Louvre looks today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of the buildings of the Louvre have been expanded and modernized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photograph shows how the Louvre looks today.</a:t>
            </a:r>
          </a:p>
        </p:txBody>
      </p:sp>
    </p:spTree>
    <p:extLst>
      <p:ext uri="{BB962C8B-B14F-4D97-AF65-F5344CB8AC3E}">
        <p14:creationId xmlns:p14="http://schemas.microsoft.com/office/powerpoint/2010/main" val="271441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Louvre is the largest museum in the world it is also one of the oldest.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US" sz="8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!—8/24/19</a:t>
            </a:r>
            <a:endParaRPr 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6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Louvre is the largest museum in the world it is also one of the oldest.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490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Louvre is the largest museum in 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world.  It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also one of the oldest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Louvre is the largest museum in 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world, and it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also one of the oldest.</a:t>
            </a:r>
          </a:p>
        </p:txBody>
      </p:sp>
    </p:spTree>
    <p:extLst>
      <p:ext uri="{BB962C8B-B14F-4D97-AF65-F5344CB8AC3E}">
        <p14:creationId xmlns:p14="http://schemas.microsoft.com/office/powerpoint/2010/main" val="23267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/>
              <a:t>. The first works of art in the Louvre were bought by the kings of France each ruler added more treasures.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4478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. The first works of art in the Louvre were bought by the kings of France each ruler added more treasures.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works of art in the Louvre were bought by the kings of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France.  Each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ruler added more treasures.</a:t>
            </a:r>
          </a:p>
        </p:txBody>
      </p:sp>
    </p:spTree>
    <p:extLst>
      <p:ext uri="{BB962C8B-B14F-4D97-AF65-F5344CB8AC3E}">
        <p14:creationId xmlns:p14="http://schemas.microsoft.com/office/powerpoint/2010/main" val="35949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 I was a great supporter of the arts he bought the Mona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Lisa.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649</Words>
  <Application>Microsoft Office PowerPoint</Application>
  <PresentationFormat>On-screen Show (4:3)</PresentationFormat>
  <Paragraphs>57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English 8-Chapter 8</vt:lpstr>
      <vt:lpstr>PowerPoint Presentation</vt:lpstr>
      <vt:lpstr>1.</vt:lpstr>
      <vt:lpstr>The Louvre is the largest museum in the world it is also one of the oldest.</vt:lpstr>
      <vt:lpstr>PowerPoint Presentation</vt:lpstr>
      <vt:lpstr>2.</vt:lpstr>
      <vt:lpstr>. The first works of art in the Louvre were bought by the kings of France each ruler added more treasures.</vt:lpstr>
      <vt:lpstr>PowerPoint Presentation</vt:lpstr>
      <vt:lpstr>3.</vt:lpstr>
      <vt:lpstr>King Francis I was a great supporter of the arts he bought the Mona Lisa.</vt:lpstr>
      <vt:lpstr>PowerPoint Presentation</vt:lpstr>
      <vt:lpstr>4.</vt:lpstr>
      <vt:lpstr>As other French rulers made additions, the collections of fine works of art grew.</vt:lpstr>
      <vt:lpstr>5.</vt:lpstr>
      <vt:lpstr>The Louvre is now a state-owned museum, its new pieces are either bought by the museum or received as gifts.</vt:lpstr>
      <vt:lpstr>5.</vt:lpstr>
      <vt:lpstr>6.</vt:lpstr>
      <vt:lpstr>Each year, about one and a half million people from all over the world come to see the artwork at the Louvre.</vt:lpstr>
      <vt:lpstr>7.</vt:lpstr>
      <vt:lpstr>The buildings of the Louvre form a rectangle there are courtyards and gardens inside the rectangle.</vt:lpstr>
      <vt:lpstr>PowerPoint Presentation</vt:lpstr>
      <vt:lpstr>8.</vt:lpstr>
      <vt:lpstr>The Louvre covers about forty acres, it has about eight miles of gallery space.</vt:lpstr>
      <vt:lpstr>PowerPoint Presentation</vt:lpstr>
      <vt:lpstr>9.</vt:lpstr>
      <vt:lpstr>Over one million works of art are exhibited in the Louvre.</vt:lpstr>
      <vt:lpstr>10.</vt:lpstr>
      <vt:lpstr>Many of the buildings of the Louvre have been expanded and modernized, this photograph shows how the Louvre looks today.</vt:lpstr>
      <vt:lpstr>PowerPoint Presentation</vt:lpstr>
      <vt:lpstr>END!—8/24/19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21</cp:revision>
  <dcterms:created xsi:type="dcterms:W3CDTF">2017-09-04T20:36:06Z</dcterms:created>
  <dcterms:modified xsi:type="dcterms:W3CDTF">2019-08-24T14:12:11Z</dcterms:modified>
</cp:coreProperties>
</file>